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84" r:id="rId7"/>
    <p:sldId id="269" r:id="rId8"/>
    <p:sldId id="262" r:id="rId9"/>
    <p:sldId id="263" r:id="rId10"/>
    <p:sldId id="267" r:id="rId11"/>
    <p:sldId id="268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1" r:id="rId23"/>
    <p:sldId id="282" r:id="rId24"/>
    <p:sldId id="283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A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55" autoAdjust="0"/>
    <p:restoredTop sz="86417" autoAdjust="0"/>
  </p:normalViewPr>
  <p:slideViewPr>
    <p:cSldViewPr snapToGrid="0">
      <p:cViewPr varScale="1">
        <p:scale>
          <a:sx n="99" d="100"/>
          <a:sy n="99" d="100"/>
        </p:scale>
        <p:origin x="510" y="7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8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270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EB2EF7-7699-43AA-8EB7-84D7B65FDDB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C28815-84B2-4D3A-9962-E704872711C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89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28815-84B2-4D3A-9962-E704872711CB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99758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C28815-84B2-4D3A-9962-E704872711CB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02310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A1F7D-BE7F-4A1B-99F8-695F0627AE6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89087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A1F7D-BE7F-4A1B-99F8-695F0627AE6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43028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A1F7D-BE7F-4A1B-99F8-695F0627AE6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70243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A1F7D-BE7F-4A1B-99F8-695F0627AE6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7381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A1F7D-BE7F-4A1B-99F8-695F0627AE6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34681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A1F7D-BE7F-4A1B-99F8-695F0627AE6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82218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A1F7D-BE7F-4A1B-99F8-695F0627AE6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27021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A1F7D-BE7F-4A1B-99F8-695F0627AE6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15235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A1F7D-BE7F-4A1B-99F8-695F0627AE6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23448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A1F7D-BE7F-4A1B-99F8-695F0627AE6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13752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A1F7D-BE7F-4A1B-99F8-695F0627AE61}" type="datetimeFigureOut">
              <a:rPr lang="pl-PL" smtClean="0"/>
              <a:t>28.06.2017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562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A1F7D-BE7F-4A1B-99F8-695F0627AE61}" type="datetimeFigureOut">
              <a:rPr lang="pl-PL" smtClean="0"/>
              <a:t>28.06.2017</a:t>
            </a:fld>
            <a:endParaRPr lang="pl-PL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A724C-764C-46EF-BA64-2732117C8AB0}" type="slidenum">
              <a:rPr lang="pl-PL" smtClean="0"/>
              <a:t>‹#›</a:t>
            </a:fld>
            <a:endParaRPr lang="pl-PL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277F0971-B279-40A1-AF0F-1B84791CEFDA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9112" y="6248400"/>
            <a:ext cx="4052888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6270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5BA01C3-561F-42C9-989C-E8970FC0517D}"/>
              </a:ext>
            </a:extLst>
          </p:cNvPr>
          <p:cNvSpPr>
            <a:spLocks noGrp="1"/>
          </p:cNvSpPr>
          <p:nvPr>
            <p:ph type="ctrTitle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Django, Celery, Elasticsearch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5843CDD4-96C3-4EFB-A22B-432A1924F5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Wyboista</a:t>
            </a:r>
            <a:r>
              <a:rPr lang="en-US" dirty="0"/>
              <a:t> </a:t>
            </a:r>
            <a:r>
              <a:rPr lang="en-US" dirty="0" err="1"/>
              <a:t>droga</a:t>
            </a:r>
            <a:r>
              <a:rPr lang="en-US" dirty="0"/>
              <a:t> do </a:t>
            </a:r>
            <a:r>
              <a:rPr lang="en-US" dirty="0" err="1"/>
              <a:t>szybkich</a:t>
            </a:r>
            <a:r>
              <a:rPr lang="en-US" dirty="0"/>
              <a:t> </a:t>
            </a:r>
            <a:r>
              <a:rPr lang="en-US" dirty="0" err="1"/>
              <a:t>raport</a:t>
            </a:r>
            <a:r>
              <a:rPr lang="pl-PL" dirty="0"/>
              <a:t>ów</a:t>
            </a:r>
          </a:p>
        </p:txBody>
      </p:sp>
    </p:spTree>
    <p:extLst>
      <p:ext uri="{BB962C8B-B14F-4D97-AF65-F5344CB8AC3E}">
        <p14:creationId xmlns:p14="http://schemas.microsoft.com/office/powerpoint/2010/main" val="2598318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DF3125A-9ED0-42BD-9C8D-C0F021AEE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Long</a:t>
            </a:r>
            <a:r>
              <a:rPr lang="pl-PL" dirty="0"/>
              <a:t> </a:t>
            </a:r>
            <a:r>
              <a:rPr lang="pl-PL" dirty="0" err="1"/>
              <a:t>answer</a:t>
            </a:r>
            <a:r>
              <a:rPr lang="pl-PL" dirty="0"/>
              <a:t>…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4675614-C6A3-40AE-8A46-CE4CE5AA36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Na żywo</a:t>
            </a:r>
          </a:p>
          <a:p>
            <a:pPr lvl="1"/>
            <a:r>
              <a:rPr lang="pl-PL" dirty="0"/>
              <a:t>Agregacja z filtrem po wynikach poprzednich agregacji</a:t>
            </a:r>
          </a:p>
          <a:p>
            <a:pPr lvl="1"/>
            <a:r>
              <a:rPr lang="pl-PL" dirty="0"/>
              <a:t>Ograniczenia </a:t>
            </a:r>
            <a:r>
              <a:rPr lang="pl-PL" dirty="0" err="1"/>
              <a:t>terms</a:t>
            </a:r>
            <a:endParaRPr lang="pl-PL" dirty="0"/>
          </a:p>
          <a:p>
            <a:r>
              <a:rPr lang="pl-PL" dirty="0"/>
              <a:t>Przy indeksacji</a:t>
            </a:r>
          </a:p>
          <a:p>
            <a:pPr lvl="1"/>
            <a:r>
              <a:rPr lang="pl-PL" dirty="0"/>
              <a:t>Dokument ES != model ORM</a:t>
            </a:r>
          </a:p>
          <a:p>
            <a:pPr lvl="1"/>
            <a:r>
              <a:rPr lang="pl-PL" dirty="0"/>
              <a:t>Wstępne agregacje</a:t>
            </a:r>
          </a:p>
          <a:p>
            <a:pPr lvl="1"/>
            <a:r>
              <a:rPr lang="pl-PL" dirty="0"/>
              <a:t>Nie wszystkie dane muszą być zawsze aktualne</a:t>
            </a:r>
          </a:p>
        </p:txBody>
      </p:sp>
    </p:spTree>
    <p:extLst>
      <p:ext uri="{BB962C8B-B14F-4D97-AF65-F5344CB8AC3E}">
        <p14:creationId xmlns:p14="http://schemas.microsoft.com/office/powerpoint/2010/main" val="17148783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AB8750C-1A46-4229-8C43-99B332AEC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Współpraca z </a:t>
            </a:r>
            <a:r>
              <a:rPr lang="pl-PL" dirty="0" err="1"/>
              <a:t>Django</a:t>
            </a:r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09653F85-48C4-4166-A58D-8AA31F6761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03381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8B14432-91C4-4FDD-9FF7-F112E6750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elasticsearch-py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41527FD-EA92-4B2F-8B11-763583753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Niskopoziomowa</a:t>
            </a:r>
          </a:p>
          <a:p>
            <a:r>
              <a:rPr lang="pl-PL" dirty="0"/>
              <a:t>Surowe </a:t>
            </a:r>
            <a:r>
              <a:rPr lang="pl-PL" dirty="0" err="1"/>
              <a:t>query</a:t>
            </a:r>
            <a:r>
              <a:rPr lang="pl-PL" dirty="0"/>
              <a:t> w </a:t>
            </a:r>
            <a:r>
              <a:rPr lang="pl-PL" dirty="0" err="1"/>
              <a:t>JSONie</a:t>
            </a:r>
            <a:r>
              <a:rPr lang="pl-PL" dirty="0"/>
              <a:t>/dictach</a:t>
            </a:r>
          </a:p>
          <a:p>
            <a:r>
              <a:rPr lang="pl-PL" dirty="0"/>
              <a:t>Surowe odpowiedzi w dictach</a:t>
            </a:r>
          </a:p>
          <a:p>
            <a:r>
              <a:rPr lang="pl-PL" dirty="0"/>
              <a:t>SSL i autentykacja obsługiwane (</a:t>
            </a:r>
            <a:r>
              <a:rPr lang="pl-PL" dirty="0" err="1"/>
              <a:t>duh</a:t>
            </a:r>
            <a:r>
              <a:rPr lang="pl-PL" dirty="0"/>
              <a:t>!). AWS też.</a:t>
            </a:r>
          </a:p>
          <a:p>
            <a:r>
              <a:rPr lang="pl-PL" dirty="0">
                <a:solidFill>
                  <a:srgbClr val="27A8DF"/>
                </a:solidFill>
              </a:rPr>
              <a:t>Uwaga:</a:t>
            </a:r>
            <a:r>
              <a:rPr lang="pl-PL" dirty="0"/>
              <a:t> wersja musi być zgodna z wersją serwera. Musi, Ryba…</a:t>
            </a:r>
          </a:p>
          <a:p>
            <a:r>
              <a:rPr lang="pl-PL" dirty="0">
                <a:solidFill>
                  <a:srgbClr val="27A8DF"/>
                </a:solidFill>
              </a:rPr>
              <a:t>Uwaga:</a:t>
            </a:r>
            <a:r>
              <a:rPr lang="pl-PL" dirty="0"/>
              <a:t> pusta lista w </a:t>
            </a:r>
            <a:r>
              <a:rPr lang="pl-PL" dirty="0" err="1"/>
              <a:t>kwarg</a:t>
            </a:r>
            <a:r>
              <a:rPr lang="pl-PL" dirty="0"/>
              <a:t> index</a:t>
            </a:r>
          </a:p>
        </p:txBody>
      </p:sp>
    </p:spTree>
    <p:extLst>
      <p:ext uri="{BB962C8B-B14F-4D97-AF65-F5344CB8AC3E}">
        <p14:creationId xmlns:p14="http://schemas.microsoft.com/office/powerpoint/2010/main" val="2580058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03D18E-E777-4AED-949D-930DBC7A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elasticsearch</a:t>
            </a:r>
            <a:r>
              <a:rPr lang="pl-PL" dirty="0"/>
              <a:t>-DSL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BC80C46-A182-47FC-A460-8A8A2C74B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 err="1"/>
              <a:t>Oh</a:t>
            </a:r>
            <a:r>
              <a:rPr lang="pl-PL" dirty="0"/>
              <a:t> my…</a:t>
            </a:r>
          </a:p>
        </p:txBody>
      </p:sp>
    </p:spTree>
    <p:extLst>
      <p:ext uri="{BB962C8B-B14F-4D97-AF65-F5344CB8AC3E}">
        <p14:creationId xmlns:p14="http://schemas.microsoft.com/office/powerpoint/2010/main" val="1168119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03D18E-E777-4AED-949D-930DBC7A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elasticsearch</a:t>
            </a:r>
            <a:r>
              <a:rPr lang="pl-PL" dirty="0"/>
              <a:t>-DSL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BC80C46-A182-47FC-A460-8A8A2C74B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559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l-PL" dirty="0" err="1"/>
              <a:t>Oh</a:t>
            </a:r>
            <a:r>
              <a:rPr lang="pl-PL" dirty="0"/>
              <a:t> my…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Teoretycznie…</a:t>
            </a:r>
          </a:p>
          <a:p>
            <a:r>
              <a:rPr lang="pl-PL" dirty="0"/>
              <a:t>Wysokopoziomowa, </a:t>
            </a:r>
            <a:r>
              <a:rPr lang="pl-PL" dirty="0" err="1"/>
              <a:t>pythonic</a:t>
            </a:r>
            <a:r>
              <a:rPr lang="pl-PL" dirty="0"/>
              <a:t>, osom</a:t>
            </a:r>
          </a:p>
          <a:p>
            <a:endParaRPr lang="pl-PL" dirty="0"/>
          </a:p>
          <a:p>
            <a:pPr marL="0" indent="0">
              <a:buNone/>
            </a:pPr>
            <a:r>
              <a:rPr lang="pl-PL" dirty="0"/>
              <a:t>W praktyce…</a:t>
            </a:r>
          </a:p>
          <a:p>
            <a:r>
              <a:rPr lang="pl-PL" dirty="0" err="1"/>
              <a:t>Debuging</a:t>
            </a:r>
            <a:r>
              <a:rPr lang="pl-PL" dirty="0"/>
              <a:t> jest koszmarem</a:t>
            </a:r>
          </a:p>
          <a:p>
            <a:r>
              <a:rPr lang="pl-PL" dirty="0"/>
              <a:t>Ułatwia popełnianie błędów</a:t>
            </a:r>
          </a:p>
          <a:p>
            <a:endParaRPr lang="pl-PL" dirty="0"/>
          </a:p>
          <a:p>
            <a:pPr marL="0" indent="0">
              <a:buNone/>
            </a:pPr>
            <a:r>
              <a:rPr lang="pl-PL" dirty="0"/>
              <a:t>A teraz kto chce</a:t>
            </a:r>
            <a:r>
              <a:rPr lang="pl-PL" baseline="0" dirty="0"/>
              <a:t> się kłócić</a:t>
            </a:r>
            <a:r>
              <a:rPr lang="pl-PL" dirty="0"/>
              <a:t>?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11799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47E3116-C168-4B48-88A4-9A0771D11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elasticsearch</a:t>
            </a:r>
            <a:r>
              <a:rPr lang="pl-PL" dirty="0"/>
              <a:t>-lite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6DDB26E-62DF-4FC3-AAF3-62DA0F7A1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Mixiny</a:t>
            </a:r>
            <a:r>
              <a:rPr lang="pl-PL" dirty="0"/>
              <a:t> dla prostych i miesięcznych indeksów</a:t>
            </a:r>
          </a:p>
          <a:p>
            <a:r>
              <a:rPr lang="pl-PL" dirty="0"/>
              <a:t>Odbiorniki do sygnałów post-</a:t>
            </a:r>
            <a:r>
              <a:rPr lang="pl-PL" dirty="0" err="1"/>
              <a:t>save</a:t>
            </a:r>
            <a:r>
              <a:rPr lang="pl-PL" dirty="0"/>
              <a:t>, post-</a:t>
            </a:r>
            <a:r>
              <a:rPr lang="pl-PL" dirty="0" err="1"/>
              <a:t>delete</a:t>
            </a:r>
            <a:endParaRPr lang="pl-PL" dirty="0"/>
          </a:p>
          <a:p>
            <a:r>
              <a:rPr lang="pl-PL" dirty="0" err="1"/>
              <a:t>Taski</a:t>
            </a:r>
            <a:r>
              <a:rPr lang="pl-PL" dirty="0"/>
              <a:t> </a:t>
            </a:r>
            <a:r>
              <a:rPr lang="pl-PL" dirty="0" err="1"/>
              <a:t>celery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63598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C457932-E099-4610-A73B-7CC6B39FB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rgbClr val="27A8DF"/>
                </a:solidFill>
              </a:rPr>
              <a:t>ES-lite</a:t>
            </a:r>
            <a:r>
              <a:rPr lang="pl-PL" dirty="0"/>
              <a:t>: rozpoznawanie indeksu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9257694-B87C-408C-9413-FBB321590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Mapowanie pól do prefiksów</a:t>
            </a:r>
          </a:p>
          <a:p>
            <a:r>
              <a:rPr lang="pl-PL" dirty="0"/>
              <a:t>Pobranie daty</a:t>
            </a:r>
          </a:p>
          <a:p>
            <a:r>
              <a:rPr lang="pl-PL" dirty="0"/>
              <a:t>Sprawdzenie czy index istnieje</a:t>
            </a:r>
          </a:p>
          <a:p>
            <a:r>
              <a:rPr lang="pl-PL" dirty="0" err="1"/>
              <a:t>Loop</a:t>
            </a:r>
            <a:r>
              <a:rPr lang="pl-PL" dirty="0"/>
              <a:t> i indeksacja dokumentów</a:t>
            </a:r>
          </a:p>
        </p:txBody>
      </p:sp>
    </p:spTree>
    <p:extLst>
      <p:ext uri="{BB962C8B-B14F-4D97-AF65-F5344CB8AC3E}">
        <p14:creationId xmlns:p14="http://schemas.microsoft.com/office/powerpoint/2010/main" val="2050102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7DB707-EB8E-4C26-A3F5-CA803CFAE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rgbClr val="27A8DF"/>
                </a:solidFill>
              </a:rPr>
              <a:t>ES-lite</a:t>
            </a:r>
            <a:r>
              <a:rPr lang="pl-PL" dirty="0"/>
              <a:t>: dokument na podstawie ORM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64EC841-132F-4294-92A5-A9BE581EB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Proste typy są proste</a:t>
            </a:r>
          </a:p>
          <a:p>
            <a:r>
              <a:rPr lang="pl-PL" dirty="0"/>
              <a:t>M2M -&gt; lista </a:t>
            </a:r>
            <a:r>
              <a:rPr lang="pl-PL" dirty="0" err="1"/>
              <a:t>idków</a:t>
            </a:r>
            <a:endParaRPr lang="pl-PL" dirty="0"/>
          </a:p>
          <a:p>
            <a:r>
              <a:rPr lang="pl-PL" dirty="0"/>
              <a:t>Indywidualne rozwiązania w niektórych modelach</a:t>
            </a:r>
          </a:p>
        </p:txBody>
      </p:sp>
    </p:spTree>
    <p:extLst>
      <p:ext uri="{BB962C8B-B14F-4D97-AF65-F5344CB8AC3E}">
        <p14:creationId xmlns:p14="http://schemas.microsoft.com/office/powerpoint/2010/main" val="39077107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6224BA8-E150-410D-A766-EB7CF3F6B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rgbClr val="27A8DF"/>
                </a:solidFill>
              </a:rPr>
              <a:t>ES-lite</a:t>
            </a:r>
            <a:r>
              <a:rPr lang="pl-PL" dirty="0"/>
              <a:t>: Indeksowanie </a:t>
            </a:r>
            <a:r>
              <a:rPr lang="pl-PL" dirty="0" err="1"/>
              <a:t>bulkiem</a:t>
            </a: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2194D1E-ADBF-4E0A-805F-D93B6B63E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Komenda </a:t>
            </a:r>
            <a:r>
              <a:rPr lang="pl-PL" dirty="0" err="1"/>
              <a:t>manage</a:t>
            </a:r>
            <a:endParaRPr lang="pl-PL" dirty="0"/>
          </a:p>
          <a:p>
            <a:r>
              <a:rPr lang="pl-PL" dirty="0"/>
              <a:t>Instalacja mapowań</a:t>
            </a:r>
          </a:p>
          <a:p>
            <a:pPr lvl="1"/>
            <a:r>
              <a:rPr lang="pl-PL" dirty="0"/>
              <a:t>A co z konfliktami…?</a:t>
            </a:r>
          </a:p>
          <a:p>
            <a:r>
              <a:rPr lang="pl-PL" dirty="0"/>
              <a:t>Indeksacja wielowątkowa</a:t>
            </a:r>
          </a:p>
          <a:p>
            <a:r>
              <a:rPr lang="pl-PL" dirty="0"/>
              <a:t>Podwójny ból przy zmianie modelu danych</a:t>
            </a:r>
          </a:p>
        </p:txBody>
      </p:sp>
    </p:spTree>
    <p:extLst>
      <p:ext uri="{BB962C8B-B14F-4D97-AF65-F5344CB8AC3E}">
        <p14:creationId xmlns:p14="http://schemas.microsoft.com/office/powerpoint/2010/main" val="3032512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836A95A-07FC-4055-A8B6-519A3ACCE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Życie to </a:t>
            </a:r>
            <a:r>
              <a:rPr lang="pl-PL" dirty="0">
                <a:solidFill>
                  <a:srgbClr val="27A8DF"/>
                </a:solidFill>
              </a:rPr>
              <a:t>wyścig</a:t>
            </a:r>
            <a:r>
              <a:rPr lang="pl-PL" dirty="0"/>
              <a:t>…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32E1FC3A-F9A6-422F-8835-FBE409EA89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27278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1E0A6C2-B354-43A3-8A69-76F44EE90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11A4D5-144C-4805-9762-0354332D2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49095"/>
          </a:xfrm>
        </p:spPr>
        <p:txBody>
          <a:bodyPr/>
          <a:lstStyle/>
          <a:p>
            <a:r>
              <a:rPr lang="pl-PL" dirty="0"/>
              <a:t>Blisko 1.5 miliarda rekordów</a:t>
            </a:r>
          </a:p>
          <a:p>
            <a:r>
              <a:rPr lang="pl-PL" dirty="0"/>
              <a:t>Przyrost 25</a:t>
            </a:r>
            <a:r>
              <a:rPr lang="pl-PL" baseline="0" dirty="0"/>
              <a:t> transakcji na sekundę i przyspiesza…</a:t>
            </a:r>
          </a:p>
          <a:p>
            <a:r>
              <a:rPr lang="pl-PL" baseline="0" dirty="0"/>
              <a:t>Kilkadziesiąt różnych agregacji na raz</a:t>
            </a:r>
          </a:p>
          <a:p>
            <a:endParaRPr lang="pl-PL" dirty="0"/>
          </a:p>
        </p:txBody>
      </p:sp>
      <p:sp>
        <p:nvSpPr>
          <p:cNvPr id="5" name="Tytuł 1">
            <a:extLst>
              <a:ext uri="{FF2B5EF4-FFF2-40B4-BE49-F238E27FC236}">
                <a16:creationId xmlns:a16="http://schemas.microsoft.com/office/drawing/2014/main" id="{DD23E633-88FD-4D81-B31D-C00271B1CB14}"/>
              </a:ext>
            </a:extLst>
          </p:cNvPr>
          <p:cNvSpPr txBox="1">
            <a:spLocks/>
          </p:cNvSpPr>
          <p:nvPr/>
        </p:nvSpPr>
        <p:spPr>
          <a:xfrm>
            <a:off x="838200" y="370486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 err="1">
                <a:solidFill>
                  <a:srgbClr val="27A8DF"/>
                </a:solidFill>
              </a:rPr>
              <a:t>Elasticsearch</a:t>
            </a:r>
            <a:r>
              <a:rPr lang="pl-PL" dirty="0">
                <a:solidFill>
                  <a:srgbClr val="27A8DF"/>
                </a:solidFill>
              </a:rPr>
              <a:t> + </a:t>
            </a:r>
            <a:r>
              <a:rPr lang="pl-PL" dirty="0" err="1">
                <a:solidFill>
                  <a:srgbClr val="27A8DF"/>
                </a:solidFill>
              </a:rPr>
              <a:t>Celery</a:t>
            </a:r>
            <a:endParaRPr lang="pl-PL" dirty="0">
              <a:solidFill>
                <a:srgbClr val="27A8D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4758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38C079D-3BA9-4C7E-AA8C-415E5B407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Um</a:t>
            </a:r>
            <a:r>
              <a:rPr lang="pl-PL" dirty="0"/>
              <a:t>… we </a:t>
            </a:r>
            <a:r>
              <a:rPr lang="pl-PL" dirty="0" err="1"/>
              <a:t>have</a:t>
            </a:r>
            <a:r>
              <a:rPr lang="pl-PL" dirty="0"/>
              <a:t> a </a:t>
            </a:r>
            <a:r>
              <a:rPr lang="pl-PL" dirty="0">
                <a:solidFill>
                  <a:srgbClr val="27A8DF"/>
                </a:solidFill>
              </a:rPr>
              <a:t>problem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7E6E9DB-85FB-42EA-A52D-5BFDE0C93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Naiwność poprzedniego rozwiązania</a:t>
            </a:r>
          </a:p>
          <a:p>
            <a:r>
              <a:rPr lang="pl-PL" dirty="0"/>
              <a:t>Wersjonowanie dokumentów w ES</a:t>
            </a:r>
          </a:p>
        </p:txBody>
      </p:sp>
    </p:spTree>
    <p:extLst>
      <p:ext uri="{BB962C8B-B14F-4D97-AF65-F5344CB8AC3E}">
        <p14:creationId xmlns:p14="http://schemas.microsoft.com/office/powerpoint/2010/main" val="1487300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64DD2B0-4E64-40B5-AFDF-839AD632F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Podejście </a:t>
            </a:r>
            <a:r>
              <a:rPr lang="pl-PL" dirty="0">
                <a:solidFill>
                  <a:srgbClr val="27A8DF"/>
                </a:solidFill>
              </a:rPr>
              <a:t>pierwsze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5254723-11BE-4DA9-876D-6BAA53EF2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rgbClr val="27A8DF"/>
                </a:solidFill>
              </a:rPr>
              <a:t>Wyciągnij dokument z bazy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Znajdź indeks miesięczny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Sprawdź wersję dokumentu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Zaindeksuj podając numer wersji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W razie błędu wersji, </a:t>
            </a:r>
            <a:r>
              <a:rPr lang="pl-PL" dirty="0">
                <a:solidFill>
                  <a:srgbClr val="27A8DF"/>
                </a:solidFill>
              </a:rPr>
              <a:t>go to 1</a:t>
            </a:r>
          </a:p>
        </p:txBody>
      </p:sp>
    </p:spTree>
    <p:extLst>
      <p:ext uri="{BB962C8B-B14F-4D97-AF65-F5344CB8AC3E}">
        <p14:creationId xmlns:p14="http://schemas.microsoft.com/office/powerpoint/2010/main" val="1298999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8BF77D-3D6C-41D9-BDE1-004215A4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Już wiecie?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E64B99C-8A44-4BD3-A405-2C0ABF4014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64225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17EE54F-1C49-4D8D-AEC0-151869251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Podejście </a:t>
            </a:r>
            <a:r>
              <a:rPr lang="pl-PL" dirty="0">
                <a:solidFill>
                  <a:srgbClr val="27A8DF"/>
                </a:solidFill>
              </a:rPr>
              <a:t>drugie</a:t>
            </a:r>
            <a:r>
              <a:rPr lang="pl-PL" dirty="0"/>
              <a:t>, właściwe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2A25D30-F8C7-428E-9316-7B944A6D3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/>
              <a:t>Wyciągnij z bazy </a:t>
            </a:r>
            <a:r>
              <a:rPr lang="pl-PL" dirty="0">
                <a:solidFill>
                  <a:srgbClr val="27A8DF"/>
                </a:solidFill>
              </a:rPr>
              <a:t>minimum</a:t>
            </a:r>
            <a:r>
              <a:rPr lang="pl-PL" dirty="0"/>
              <a:t> danych do określenia indeksu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Znajdź indeks miesięczny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rgbClr val="27A8DF"/>
                </a:solidFill>
              </a:rPr>
              <a:t>Sprawdź wersję dokumentu na ES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rgbClr val="27A8DF"/>
                </a:solidFill>
              </a:rPr>
              <a:t>Pobierz cały dokument z bazy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Zaindeksuj podając numer wersji</a:t>
            </a:r>
          </a:p>
          <a:p>
            <a:pPr marL="514350" indent="-514350">
              <a:buFont typeface="+mj-lt"/>
              <a:buAutoNum type="arabicPeriod"/>
            </a:pPr>
            <a:r>
              <a:rPr lang="pl-PL" dirty="0"/>
              <a:t>W razie błędu na wersji, </a:t>
            </a:r>
            <a:r>
              <a:rPr lang="pl-PL" dirty="0">
                <a:solidFill>
                  <a:srgbClr val="27A8DF"/>
                </a:solidFill>
              </a:rPr>
              <a:t>go to 1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974028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9FBB3AF-7FE2-48AD-9EE8-CB209E596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rgbClr val="27A8DF"/>
                </a:solidFill>
              </a:rPr>
              <a:t>Dzięki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F6B4A44C-55CD-4EF2-968B-671BA538658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l-PL" dirty="0"/>
              <a:t>piotr.podgorski@optimodevelopment.pl</a:t>
            </a:r>
          </a:p>
        </p:txBody>
      </p:sp>
      <p:pic>
        <p:nvPicPr>
          <p:cNvPr id="1026" name="Picture 2" descr="6362168361854136581662988128_sleepingstudents.jpg (2816×2112)">
            <a:extLst>
              <a:ext uri="{FF2B5EF4-FFF2-40B4-BE49-F238E27FC236}">
                <a16:creationId xmlns:a16="http://schemas.microsoft.com/office/drawing/2014/main" id="{E32AD9B3-7D80-48BF-BEAE-CC826134A210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" r="250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5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88CEB7E-E840-44F6-9629-DD22465FE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Elasticsearch</a:t>
            </a:r>
            <a:r>
              <a:rPr lang="pl-PL" dirty="0"/>
              <a:t>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CF63F7B-C337-46C3-AFD4-C23512A9A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Rozproszony </a:t>
            </a:r>
            <a:r>
              <a:rPr lang="pl-PL" dirty="0" err="1"/>
              <a:t>full</a:t>
            </a:r>
            <a:r>
              <a:rPr lang="pl-PL" dirty="0"/>
              <a:t> </a:t>
            </a:r>
            <a:r>
              <a:rPr lang="pl-PL" dirty="0" err="1"/>
              <a:t>text</a:t>
            </a:r>
            <a:r>
              <a:rPr lang="pl-PL" dirty="0"/>
              <a:t> </a:t>
            </a:r>
            <a:r>
              <a:rPr lang="pl-PL" dirty="0" err="1"/>
              <a:t>search</a:t>
            </a:r>
            <a:r>
              <a:rPr lang="pl-PL" dirty="0"/>
              <a:t> oparty na </a:t>
            </a:r>
            <a:r>
              <a:rPr lang="pl-PL" dirty="0" err="1"/>
              <a:t>Lucene</a:t>
            </a:r>
            <a:r>
              <a:rPr lang="pl-PL" dirty="0"/>
              <a:t> i napisany w </a:t>
            </a:r>
            <a:r>
              <a:rPr lang="pl-PL" dirty="0" err="1"/>
              <a:t>javie</a:t>
            </a:r>
            <a:endParaRPr lang="pl-PL" dirty="0"/>
          </a:p>
          <a:p>
            <a:r>
              <a:rPr lang="pl-PL" dirty="0"/>
              <a:t>Rozbudowane i szybkie</a:t>
            </a:r>
            <a:r>
              <a:rPr lang="pl-PL" baseline="0" dirty="0"/>
              <a:t> a</a:t>
            </a:r>
            <a:r>
              <a:rPr lang="pl-PL" dirty="0"/>
              <a:t>gregacje</a:t>
            </a:r>
          </a:p>
          <a:p>
            <a:r>
              <a:rPr lang="pl-PL" dirty="0"/>
              <a:t>Zapytania oparte na REST i JSON</a:t>
            </a:r>
          </a:p>
          <a:p>
            <a:r>
              <a:rPr lang="pl-PL" dirty="0"/>
              <a:t>Gotowe rozwiązania zarządzane, np. </a:t>
            </a:r>
            <a:r>
              <a:rPr lang="pl-PL" dirty="0" err="1"/>
              <a:t>ObjectRocket</a:t>
            </a:r>
            <a:endParaRPr lang="pl-PL" dirty="0"/>
          </a:p>
          <a:p>
            <a:r>
              <a:rPr lang="pl-PL" dirty="0"/>
              <a:t>Działa z AWS</a:t>
            </a:r>
          </a:p>
          <a:p>
            <a:r>
              <a:rPr lang="pl-PL" dirty="0" err="1"/>
              <a:t>Wikimedia</a:t>
            </a:r>
            <a:r>
              <a:rPr lang="pl-PL" dirty="0"/>
              <a:t>, Facebook, CERN, </a:t>
            </a:r>
            <a:r>
              <a:rPr lang="pl-PL" dirty="0" err="1"/>
              <a:t>Netflix</a:t>
            </a:r>
            <a:r>
              <a:rPr lang="pl-PL" dirty="0"/>
              <a:t>, </a:t>
            </a:r>
            <a:r>
              <a:rPr lang="pl-PL" dirty="0" err="1"/>
              <a:t>Stack</a:t>
            </a:r>
            <a:r>
              <a:rPr lang="pl-PL" dirty="0"/>
              <a:t>… i chyba wszyscy inni</a:t>
            </a:r>
          </a:p>
        </p:txBody>
      </p:sp>
    </p:spTree>
    <p:extLst>
      <p:ext uri="{BB962C8B-B14F-4D97-AF65-F5344CB8AC3E}">
        <p14:creationId xmlns:p14="http://schemas.microsoft.com/office/powerpoint/2010/main" val="2375662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4EA8807-5E5E-4A46-AAD9-AC06D8566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Coś za coś…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BCF3E4-EB7E-440E-A8A2-1A3E88DC0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Opóźnienia w dostępie do danych (i jeszcze </a:t>
            </a:r>
            <a:r>
              <a:rPr lang="pl-PL" dirty="0" err="1"/>
              <a:t>celery</a:t>
            </a:r>
            <a:r>
              <a:rPr lang="pl-PL" dirty="0"/>
              <a:t>… </a:t>
            </a:r>
            <a:r>
              <a:rPr lang="pl-PL" dirty="0" err="1"/>
              <a:t>yeah</a:t>
            </a:r>
            <a:r>
              <a:rPr lang="pl-PL" dirty="0"/>
              <a:t>…)</a:t>
            </a:r>
          </a:p>
          <a:p>
            <a:r>
              <a:rPr lang="pl-PL" dirty="0"/>
              <a:t>Split-</a:t>
            </a:r>
            <a:r>
              <a:rPr lang="pl-PL" dirty="0" err="1"/>
              <a:t>brain</a:t>
            </a:r>
            <a:endParaRPr lang="pl-PL" dirty="0"/>
          </a:p>
          <a:p>
            <a:r>
              <a:rPr lang="pl-PL" dirty="0"/>
              <a:t>ZASOBOŻERNOŚĆ</a:t>
            </a:r>
          </a:p>
        </p:txBody>
      </p:sp>
    </p:spTree>
    <p:extLst>
      <p:ext uri="{BB962C8B-B14F-4D97-AF65-F5344CB8AC3E}">
        <p14:creationId xmlns:p14="http://schemas.microsoft.com/office/powerpoint/2010/main" val="1111545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196ACD-3595-4EF0-B69F-580355F90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Wyciąganie danych 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16957E5-27DB-4F3A-A475-A400C594D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6992"/>
            <a:ext cx="10515600" cy="1901240"/>
          </a:xfrm>
        </p:spPr>
        <p:txBody>
          <a:bodyPr>
            <a:normAutofit/>
          </a:bodyPr>
          <a:lstStyle/>
          <a:p>
            <a:r>
              <a:rPr lang="pl-PL" dirty="0"/>
              <a:t>Posortowane dokumenty? </a:t>
            </a:r>
            <a:r>
              <a:rPr lang="pl-PL" dirty="0">
                <a:solidFill>
                  <a:srgbClr val="27A8DF"/>
                </a:solidFill>
              </a:rPr>
              <a:t>QUERY</a:t>
            </a:r>
          </a:p>
          <a:p>
            <a:r>
              <a:rPr lang="pl-PL" dirty="0"/>
              <a:t>D</a:t>
            </a:r>
            <a:r>
              <a:rPr lang="pl-PL" baseline="0" dirty="0"/>
              <a:t>użo surowych dokumentów? </a:t>
            </a:r>
            <a:r>
              <a:rPr lang="pl-PL" baseline="0" dirty="0">
                <a:solidFill>
                  <a:srgbClr val="27A8DF"/>
                </a:solidFill>
              </a:rPr>
              <a:t>SCAN</a:t>
            </a:r>
          </a:p>
          <a:p>
            <a:r>
              <a:rPr lang="pl-PL" baseline="0" dirty="0">
                <a:solidFill>
                  <a:schemeClr val="tx1"/>
                </a:solidFill>
              </a:rPr>
              <a:t>Liczenie? </a:t>
            </a:r>
            <a:r>
              <a:rPr lang="pl-PL" baseline="0" dirty="0">
                <a:solidFill>
                  <a:srgbClr val="27A8DF"/>
                </a:solidFill>
              </a:rPr>
              <a:t>AGGREGATE</a:t>
            </a:r>
          </a:p>
        </p:txBody>
      </p:sp>
    </p:spTree>
    <p:extLst>
      <p:ext uri="{BB962C8B-B14F-4D97-AF65-F5344CB8AC3E}">
        <p14:creationId xmlns:p14="http://schemas.microsoft.com/office/powerpoint/2010/main" val="2044351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C196ACD-3595-4EF0-B69F-580355F90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Wyciąganie danych 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D5BD8031-3621-449A-BABA-C60703BA8E5F}"/>
              </a:ext>
            </a:extLst>
          </p:cNvPr>
          <p:cNvSpPr txBox="1"/>
          <p:nvPr/>
        </p:nvSpPr>
        <p:spPr>
          <a:xfrm>
            <a:off x="838200" y="3681316"/>
            <a:ext cx="10234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rgbClr val="27A8DF"/>
                </a:solidFill>
              </a:rPr>
              <a:t>Serio myślicie, że życie jest tak proste…?</a:t>
            </a:r>
          </a:p>
        </p:txBody>
      </p:sp>
      <p:sp>
        <p:nvSpPr>
          <p:cNvPr id="9" name="Symbol zastępczy zawartości 2">
            <a:extLst>
              <a:ext uri="{FF2B5EF4-FFF2-40B4-BE49-F238E27FC236}">
                <a16:creationId xmlns:a16="http://schemas.microsoft.com/office/drawing/2014/main" id="{8DBBAB44-9C6C-43A3-9957-ED48EBB51D4F}"/>
              </a:ext>
            </a:extLst>
          </p:cNvPr>
          <p:cNvSpPr txBox="1">
            <a:spLocks/>
          </p:cNvSpPr>
          <p:nvPr/>
        </p:nvSpPr>
        <p:spPr>
          <a:xfrm>
            <a:off x="838200" y="4488151"/>
            <a:ext cx="10515600" cy="187157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Brak sortowania – agregacja i </a:t>
            </a:r>
            <a:r>
              <a:rPr lang="pl-PL" dirty="0" err="1"/>
              <a:t>scan</a:t>
            </a:r>
            <a:endParaRPr lang="pl-PL" dirty="0"/>
          </a:p>
          <a:p>
            <a:r>
              <a:rPr lang="pl-PL" dirty="0"/>
              <a:t>Okno wyników – </a:t>
            </a:r>
            <a:r>
              <a:rPr lang="pl-PL" dirty="0" err="1"/>
              <a:t>query</a:t>
            </a:r>
            <a:endParaRPr lang="pl-PL" dirty="0"/>
          </a:p>
          <a:p>
            <a:r>
              <a:rPr lang="pl-PL" dirty="0" err="1"/>
              <a:t>Timeout</a:t>
            </a:r>
            <a:r>
              <a:rPr lang="pl-PL" dirty="0"/>
              <a:t> kontekstu – </a:t>
            </a:r>
            <a:r>
              <a:rPr lang="pl-PL" dirty="0" err="1"/>
              <a:t>scan</a:t>
            </a:r>
            <a:endParaRPr lang="pl-PL" dirty="0"/>
          </a:p>
          <a:p>
            <a:r>
              <a:rPr lang="pl-PL" dirty="0"/>
              <a:t>Obciążenie pamięci – zawsze i wszędzie </a:t>
            </a:r>
            <a:r>
              <a:rPr lang="pl-PL" dirty="0">
                <a:sym typeface="Wingdings" panose="05000000000000000000" pitchFamily="2" charset="2"/>
              </a:rPr>
              <a:t></a:t>
            </a:r>
            <a:endParaRPr lang="pl-PL" dirty="0"/>
          </a:p>
          <a:p>
            <a:endParaRPr lang="pl-PL" dirty="0"/>
          </a:p>
          <a:p>
            <a:endParaRPr lang="pl-PL" dirty="0"/>
          </a:p>
        </p:txBody>
      </p:sp>
      <p:sp>
        <p:nvSpPr>
          <p:cNvPr id="15" name="Symbol zastępczy zawartości 2">
            <a:extLst>
              <a:ext uri="{FF2B5EF4-FFF2-40B4-BE49-F238E27FC236}">
                <a16:creationId xmlns:a16="http://schemas.microsoft.com/office/drawing/2014/main" id="{5126676E-595F-4D0B-ADA8-96F787D7C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6992"/>
            <a:ext cx="10515600" cy="1901240"/>
          </a:xfrm>
        </p:spPr>
        <p:txBody>
          <a:bodyPr>
            <a:normAutofit/>
          </a:bodyPr>
          <a:lstStyle/>
          <a:p>
            <a:r>
              <a:rPr lang="pl-PL" dirty="0"/>
              <a:t>Posortowane dokumenty? </a:t>
            </a:r>
            <a:r>
              <a:rPr lang="pl-PL" dirty="0">
                <a:solidFill>
                  <a:srgbClr val="27A8DF"/>
                </a:solidFill>
              </a:rPr>
              <a:t>QUERY</a:t>
            </a:r>
          </a:p>
          <a:p>
            <a:r>
              <a:rPr lang="pl-PL" dirty="0"/>
              <a:t>D</a:t>
            </a:r>
            <a:r>
              <a:rPr lang="pl-PL" baseline="0" dirty="0"/>
              <a:t>użo surowych dokumentów? </a:t>
            </a:r>
            <a:r>
              <a:rPr lang="pl-PL" baseline="0" dirty="0">
                <a:solidFill>
                  <a:srgbClr val="27A8DF"/>
                </a:solidFill>
              </a:rPr>
              <a:t>SCAN</a:t>
            </a:r>
          </a:p>
          <a:p>
            <a:r>
              <a:rPr lang="pl-PL" baseline="0" dirty="0">
                <a:solidFill>
                  <a:schemeClr val="tx1"/>
                </a:solidFill>
              </a:rPr>
              <a:t>Liczenie? </a:t>
            </a:r>
            <a:r>
              <a:rPr lang="pl-PL" baseline="0" dirty="0">
                <a:solidFill>
                  <a:srgbClr val="27A8DF"/>
                </a:solidFill>
              </a:rPr>
              <a:t>AGGREGATE</a:t>
            </a:r>
          </a:p>
        </p:txBody>
      </p:sp>
    </p:spTree>
    <p:extLst>
      <p:ext uri="{BB962C8B-B14F-4D97-AF65-F5344CB8AC3E}">
        <p14:creationId xmlns:p14="http://schemas.microsoft.com/office/powerpoint/2010/main" val="2622388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A95C993-3D56-4ED0-9ED7-D38DA3D25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79724"/>
          </a:xfrm>
        </p:spPr>
        <p:txBody>
          <a:bodyPr/>
          <a:lstStyle/>
          <a:p>
            <a:r>
              <a:rPr lang="pl-PL" dirty="0"/>
              <a:t>Pamiętacie te 1.5 miliarda rekordów?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BB54E9C-4DDA-43E0-850C-2CABB80CCD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>
                <a:solidFill>
                  <a:srgbClr val="27A8DF"/>
                </a:solidFill>
              </a:rPr>
              <a:t>HEAP…</a:t>
            </a:r>
          </a:p>
        </p:txBody>
      </p:sp>
    </p:spTree>
    <p:extLst>
      <p:ext uri="{BB962C8B-B14F-4D97-AF65-F5344CB8AC3E}">
        <p14:creationId xmlns:p14="http://schemas.microsoft.com/office/powerpoint/2010/main" val="4164959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25BCE4D-9BF6-42BB-81DF-1EC076CAB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4718C8A-3F3F-4989-AE6F-C95F0F142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/>
              <a:t>Indeksy </a:t>
            </a:r>
            <a:r>
              <a:rPr lang="pl-PL" dirty="0"/>
              <a:t>miesięczne</a:t>
            </a:r>
          </a:p>
          <a:p>
            <a:r>
              <a:rPr lang="pl-PL" dirty="0"/>
              <a:t>A co kiedy dat jest więcej niż jedna?</a:t>
            </a:r>
          </a:p>
          <a:p>
            <a:pPr lvl="1"/>
            <a:r>
              <a:rPr lang="pl-PL" dirty="0"/>
              <a:t>Zagrożenie powieleniem danych</a:t>
            </a:r>
          </a:p>
          <a:p>
            <a:pPr lvl="1"/>
            <a:r>
              <a:rPr lang="pl-PL" dirty="0"/>
              <a:t>Łączenie wyników w </a:t>
            </a:r>
            <a:r>
              <a:rPr lang="pl-PL" dirty="0" err="1"/>
              <a:t>Pythonie</a:t>
            </a:r>
            <a:r>
              <a:rPr lang="pl-PL" dirty="0"/>
              <a:t> – </a:t>
            </a:r>
            <a:r>
              <a:rPr lang="pl-PL" dirty="0" err="1">
                <a:solidFill>
                  <a:srgbClr val="27A8DF"/>
                </a:solidFill>
              </a:rPr>
              <a:t>scan</a:t>
            </a:r>
            <a:r>
              <a:rPr lang="pl-PL" dirty="0">
                <a:solidFill>
                  <a:srgbClr val="27A8DF"/>
                </a:solidFill>
              </a:rPr>
              <a:t> </a:t>
            </a:r>
            <a:r>
              <a:rPr lang="pl-PL" dirty="0"/>
              <a:t>lub </a:t>
            </a:r>
            <a:r>
              <a:rPr lang="pl-PL" dirty="0">
                <a:solidFill>
                  <a:srgbClr val="27A8DF"/>
                </a:solidFill>
              </a:rPr>
              <a:t>osobne agregacje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01101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D1DF395-8EDF-4D5F-9BB1-2A315F3B3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Can</a:t>
            </a:r>
            <a:r>
              <a:rPr lang="pl-PL" dirty="0"/>
              <a:t> I </a:t>
            </a:r>
            <a:r>
              <a:rPr lang="pl-PL" dirty="0" err="1">
                <a:solidFill>
                  <a:srgbClr val="27A8DF"/>
                </a:solidFill>
              </a:rPr>
              <a:t>join</a:t>
            </a:r>
            <a:r>
              <a:rPr lang="pl-PL" dirty="0"/>
              <a:t>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4136B23-6AA6-4B43-8A5C-31B5E7B645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Short</a:t>
            </a:r>
            <a:r>
              <a:rPr lang="pl-PL" dirty="0"/>
              <a:t> </a:t>
            </a:r>
            <a:r>
              <a:rPr lang="pl-PL" dirty="0" err="1"/>
              <a:t>answer</a:t>
            </a:r>
            <a:r>
              <a:rPr lang="pl-PL" dirty="0"/>
              <a:t>: </a:t>
            </a:r>
            <a:r>
              <a:rPr lang="pl-PL" dirty="0" err="1">
                <a:solidFill>
                  <a:srgbClr val="27A8DF"/>
                </a:solidFill>
              </a:rPr>
              <a:t>Nope</a:t>
            </a:r>
            <a:endParaRPr lang="pl-PL" baseline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416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460</TotalTime>
  <Words>465</Words>
  <Application>Microsoft Office PowerPoint</Application>
  <PresentationFormat>Panoramiczny</PresentationFormat>
  <Paragraphs>108</Paragraphs>
  <Slides>24</Slides>
  <Notes>2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Wingdings</vt:lpstr>
      <vt:lpstr>Office Theme</vt:lpstr>
      <vt:lpstr>Django, Celery, Elasticsearch</vt:lpstr>
      <vt:lpstr>Prezentacja programu PowerPoint</vt:lpstr>
      <vt:lpstr>Elasticsearch?</vt:lpstr>
      <vt:lpstr>Coś za coś…</vt:lpstr>
      <vt:lpstr>Wyciąganie danych </vt:lpstr>
      <vt:lpstr>Wyciąganie danych </vt:lpstr>
      <vt:lpstr>Pamiętacie te 1.5 miliarda rekordów?</vt:lpstr>
      <vt:lpstr>Prezentacja programu PowerPoint</vt:lpstr>
      <vt:lpstr>Can I join?</vt:lpstr>
      <vt:lpstr>Long answer…</vt:lpstr>
      <vt:lpstr>Współpraca z Django</vt:lpstr>
      <vt:lpstr>elasticsearch-py</vt:lpstr>
      <vt:lpstr>elasticsearch-DSL</vt:lpstr>
      <vt:lpstr>elasticsearch-DSL</vt:lpstr>
      <vt:lpstr>elasticsearch-lite</vt:lpstr>
      <vt:lpstr>ES-lite: rozpoznawanie indeksu</vt:lpstr>
      <vt:lpstr>ES-lite: dokument na podstawie ORM</vt:lpstr>
      <vt:lpstr>ES-lite: Indeksowanie bulkiem</vt:lpstr>
      <vt:lpstr>Życie to wyścig…</vt:lpstr>
      <vt:lpstr>Um… we have a problem</vt:lpstr>
      <vt:lpstr>Podejście pierwsze</vt:lpstr>
      <vt:lpstr>Już wiecie?</vt:lpstr>
      <vt:lpstr>Podejście drugie, właściwe</vt:lpstr>
      <vt:lpstr>Dzięki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Peter Podgorski</dc:creator>
  <cp:lastModifiedBy>Peter Podgorski</cp:lastModifiedBy>
  <cp:revision>6</cp:revision>
  <dcterms:created xsi:type="dcterms:W3CDTF">2017-06-16T16:58:01Z</dcterms:created>
  <dcterms:modified xsi:type="dcterms:W3CDTF">2017-06-28T19:08:26Z</dcterms:modified>
</cp:coreProperties>
</file>

<file path=docProps/thumbnail.jpeg>
</file>